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FEF14E-24E0-4180-92E1-C74B5B889C0F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6FDBFB-2D4B-45DB-A200-65531E388C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folio.lukealderton.co.uk/responsive%20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07157" y="1217544"/>
            <a:ext cx="5648623" cy="903230"/>
          </a:xfrm>
        </p:spPr>
        <p:txBody>
          <a:bodyPr/>
          <a:lstStyle/>
          <a:p>
            <a:r>
              <a:rPr lang="en-GB" dirty="0" smtClean="0"/>
              <a:t>Responsive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400" dirty="0" smtClean="0"/>
              <a:t>A replacement for mobile sites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81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83518"/>
            <a:ext cx="7520940" cy="41148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GB" sz="3100" dirty="0" smtClean="0">
                <a:effectLst/>
              </a:rPr>
              <a:t>It’s</a:t>
            </a:r>
            <a:r>
              <a:rPr lang="en-GB" dirty="0" smtClean="0">
                <a:effectLst/>
              </a:rPr>
              <a:t> </a:t>
            </a:r>
            <a:r>
              <a:rPr lang="en-GB" sz="5300" dirty="0" smtClean="0">
                <a:effectLst/>
              </a:rPr>
              <a:t>Wanted</a:t>
            </a:r>
            <a:endParaRPr lang="en-GB" sz="5300" b="1" dirty="0">
              <a:ln/>
              <a:solidFill>
                <a:schemeClr val="accent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03598"/>
            <a:ext cx="7520940" cy="2306760"/>
          </a:xfrm>
        </p:spPr>
        <p:txBody>
          <a:bodyPr/>
          <a:lstStyle/>
          <a:p>
            <a:r>
              <a:rPr lang="en-GB" dirty="0" smtClean="0"/>
              <a:t>Saves time</a:t>
            </a:r>
          </a:p>
          <a:p>
            <a:r>
              <a:rPr lang="en-GB" dirty="0" smtClean="0"/>
              <a:t>Saves money</a:t>
            </a:r>
          </a:p>
          <a:p>
            <a:r>
              <a:rPr lang="en-GB" dirty="0" smtClean="0"/>
              <a:t>Does everything</a:t>
            </a:r>
          </a:p>
          <a:p>
            <a:r>
              <a:rPr lang="en-GB" dirty="0" smtClean="0"/>
              <a:t>Supported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759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83518"/>
            <a:ext cx="7520940" cy="411480"/>
          </a:xfrm>
        </p:spPr>
        <p:txBody>
          <a:bodyPr/>
          <a:lstStyle/>
          <a:p>
            <a:r>
              <a:rPr lang="en-GB" dirty="0"/>
              <a:t>It’s </a:t>
            </a:r>
            <a:r>
              <a:rPr lang="en-GB" sz="4800" dirty="0" smtClean="0"/>
              <a:t>Needed</a:t>
            </a:r>
            <a:endParaRPr lang="en-GB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03598"/>
            <a:ext cx="7520940" cy="2306760"/>
          </a:xfrm>
        </p:spPr>
        <p:txBody>
          <a:bodyPr/>
          <a:lstStyle/>
          <a:p>
            <a:r>
              <a:rPr lang="en-GB" dirty="0" smtClean="0"/>
              <a:t>Devices</a:t>
            </a:r>
          </a:p>
          <a:p>
            <a:r>
              <a:rPr lang="en-GB" dirty="0" smtClean="0"/>
              <a:t>Screen sizes</a:t>
            </a:r>
          </a:p>
          <a:p>
            <a:r>
              <a:rPr lang="en-GB" dirty="0" smtClean="0"/>
              <a:t>Orientation</a:t>
            </a:r>
          </a:p>
          <a:p>
            <a:r>
              <a:rPr lang="en-GB" dirty="0" smtClean="0"/>
              <a:t>Change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823991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83518"/>
            <a:ext cx="7520940" cy="411480"/>
          </a:xfrm>
        </p:spPr>
        <p:txBody>
          <a:bodyPr/>
          <a:lstStyle/>
          <a:p>
            <a:r>
              <a:rPr lang="en-GB" dirty="0"/>
              <a:t>It’s </a:t>
            </a:r>
            <a:r>
              <a:rPr lang="en-GB" sz="4800" dirty="0" smtClean="0"/>
              <a:t>Now</a:t>
            </a:r>
            <a:endParaRPr lang="en-GB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03598"/>
            <a:ext cx="7520940" cy="2306760"/>
          </a:xfrm>
        </p:spPr>
        <p:txBody>
          <a:bodyPr/>
          <a:lstStyle/>
          <a:p>
            <a:r>
              <a:rPr lang="en-GB" dirty="0" smtClean="0"/>
              <a:t>Works</a:t>
            </a:r>
          </a:p>
          <a:p>
            <a:r>
              <a:rPr lang="en-GB" dirty="0" smtClean="0"/>
              <a:t>Great looking</a:t>
            </a:r>
          </a:p>
          <a:p>
            <a:r>
              <a:rPr lang="en-GB" dirty="0" smtClean="0"/>
              <a:t>Fast</a:t>
            </a:r>
          </a:p>
          <a:p>
            <a:r>
              <a:rPr lang="en-GB" dirty="0" smtClean="0"/>
              <a:t>Simple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9574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9912" y="10189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See it for yourself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13738" y="1707653"/>
            <a:ext cx="5004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Responsive Design In Action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4540" y="2238132"/>
            <a:ext cx="3140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 smtClean="0"/>
              <a:t>In true blue peter fashion, h</a:t>
            </a:r>
            <a:r>
              <a:rPr lang="en-GB" sz="1100" dirty="0" smtClean="0"/>
              <a:t>ere’s </a:t>
            </a:r>
            <a:r>
              <a:rPr lang="en-GB" sz="1100" dirty="0" smtClean="0"/>
              <a:t>one I made earlier</a:t>
            </a:r>
            <a:endParaRPr lang="en-GB" sz="1100" dirty="0"/>
          </a:p>
        </p:txBody>
      </p:sp>
      <p:sp>
        <p:nvSpPr>
          <p:cNvPr id="11" name="Rectangle 10">
            <a:hlinkClick r:id="rId2"/>
          </p:cNvPr>
          <p:cNvSpPr/>
          <p:nvPr/>
        </p:nvSpPr>
        <p:spPr>
          <a:xfrm>
            <a:off x="2339753" y="1779662"/>
            <a:ext cx="4765390" cy="512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096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563638"/>
            <a:ext cx="2164864" cy="411480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232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</TotalTime>
  <Words>52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Responsive Design</vt:lpstr>
      <vt:lpstr>It’s Wanted</vt:lpstr>
      <vt:lpstr>It’s Needed</vt:lpstr>
      <vt:lpstr>It’s Now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Responsive Design</dc:title>
  <dc:creator>Luke</dc:creator>
  <cp:lastModifiedBy>Luke</cp:lastModifiedBy>
  <cp:revision>15</cp:revision>
  <dcterms:created xsi:type="dcterms:W3CDTF">2012-12-17T19:20:43Z</dcterms:created>
  <dcterms:modified xsi:type="dcterms:W3CDTF">2012-12-19T01:16:30Z</dcterms:modified>
</cp:coreProperties>
</file>